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Презентация обозначений ключевых точек на карте «Д17» (режим «подрыв»)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юха\Desktop\Скрины\Д17\ScreenShot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299199" cy="4724400"/>
          </a:xfrm>
          <a:prstGeom prst="rect">
            <a:avLst/>
          </a:prstGeom>
          <a:noFill/>
        </p:spPr>
      </p:pic>
      <p:pic>
        <p:nvPicPr>
          <p:cNvPr id="10243" name="Picture 3" descr="C:\Users\Илюха\Desktop\Скрины\Д17\ScreenShot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0" y="914400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Угол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4062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На «единице»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Илюха\Desktop\Скрины\Д17\ScreenShot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600" cy="560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715000"/>
            <a:ext cx="6280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Крыша / подсадка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685800" y="2133600"/>
            <a:ext cx="6172200" cy="381000"/>
          </a:xfrm>
          <a:prstGeom prst="leftRightArrow">
            <a:avLst>
              <a:gd name="adj1" fmla="val 42728"/>
              <a:gd name="adj2" fmla="val 18454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юха\Desktop\Скрины\Д17\ScreenShot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892800" cy="4419600"/>
          </a:xfrm>
          <a:prstGeom prst="rect">
            <a:avLst/>
          </a:prstGeom>
          <a:noFill/>
        </p:spPr>
      </p:pic>
      <p:pic>
        <p:nvPicPr>
          <p:cNvPr id="12291" name="Picture 3" descr="C:\Users\Илюха\Desktop\Скрины\Д17\ScreenShot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1" y="609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Красные</a:t>
            </a:r>
          </a:p>
          <a:p>
            <a:r>
              <a:rPr lang="ru-RU" sz="4000" dirty="0" smtClean="0">
                <a:latin typeface="Comic Sans MS" pitchFamily="66" charset="0"/>
              </a:rPr>
              <a:t>контейнеры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1577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Кубы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юха\Desktop\Скрины\Д17\ScreenShot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689600" cy="4267200"/>
          </a:xfrm>
          <a:prstGeom prst="rect">
            <a:avLst/>
          </a:prstGeom>
          <a:noFill/>
        </p:spPr>
      </p:pic>
      <p:pic>
        <p:nvPicPr>
          <p:cNvPr id="13315" name="Picture 3" descr="C:\Users\Илюха\Desktop\Скрины\Д17\ScreenShot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5410200" y="3200400"/>
            <a:ext cx="2209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00800" y="838200"/>
            <a:ext cx="2106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Балкон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840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Спасибо за внимание !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89017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За создание презентации благодарите:</a:t>
            </a:r>
          </a:p>
          <a:p>
            <a:r>
              <a:rPr lang="ru-RU" sz="3600" dirty="0" smtClean="0">
                <a:latin typeface="Comic Sans MS" pitchFamily="66" charset="0"/>
              </a:rPr>
              <a:t>-</a:t>
            </a:r>
            <a:r>
              <a:rPr lang="ru-RU" sz="3600" dirty="0" err="1" smtClean="0">
                <a:latin typeface="Comic Sans MS" pitchFamily="66" charset="0"/>
              </a:rPr>
              <a:t>_-Апач-_</a:t>
            </a:r>
            <a:r>
              <a:rPr lang="ru-RU" sz="3600" dirty="0" smtClean="0">
                <a:latin typeface="Comic Sans MS" pitchFamily="66" charset="0"/>
              </a:rPr>
              <a:t>-</a:t>
            </a:r>
          </a:p>
          <a:p>
            <a:r>
              <a:rPr lang="ru-RU" sz="3600" dirty="0" smtClean="0">
                <a:latin typeface="Comic Sans MS" pitchFamily="66" charset="0"/>
              </a:rPr>
              <a:t>КОНСТАНТИН3344</a:t>
            </a:r>
          </a:p>
          <a:p>
            <a:r>
              <a:rPr lang="ru-RU" sz="3600" dirty="0" smtClean="0">
                <a:latin typeface="Comic Sans MS" pitchFamily="66" charset="0"/>
              </a:rPr>
              <a:t>лешка77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юха\Desktop\Скрины\Д17\ScreenShot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94400" cy="4495800"/>
          </a:xfrm>
          <a:prstGeom prst="rect">
            <a:avLst/>
          </a:prstGeom>
          <a:noFill/>
        </p:spPr>
      </p:pic>
      <p:pic>
        <p:nvPicPr>
          <p:cNvPr id="2051" name="Picture 3" descr="C:\Users\Илюха\Desktop\Скрины\Д17\ScreenShot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2514601"/>
            <a:ext cx="57912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609600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Угол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3315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На «двойке»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юха\Desktop\Скрины\Д17\ScreenShot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943600" cy="4457700"/>
          </a:xfrm>
          <a:prstGeom prst="rect">
            <a:avLst/>
          </a:prstGeom>
          <a:noFill/>
        </p:spPr>
      </p:pic>
      <p:pic>
        <p:nvPicPr>
          <p:cNvPr id="3075" name="Picture 3" descr="C:\Users\Илюха\Desktop\Скрины\Д17\ScreenShot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762000"/>
            <a:ext cx="278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Квадрат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юха\Desktop\Скрины\Д17\ScreenShot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  <p:pic>
        <p:nvPicPr>
          <p:cNvPr id="4099" name="Picture 3" descr="C:\Users\Илюха\Desktop\Скрины\Д17\ScreenShot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28900"/>
            <a:ext cx="5638800" cy="42290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876800"/>
            <a:ext cx="2077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Мост</a:t>
            </a:r>
            <a:endParaRPr lang="ru-RU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юха\Desktop\Скрины\Д17\ScreenShot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892798" cy="4419599"/>
          </a:xfrm>
          <a:prstGeom prst="rect">
            <a:avLst/>
          </a:prstGeom>
          <a:noFill/>
        </p:spPr>
      </p:pic>
      <p:pic>
        <p:nvPicPr>
          <p:cNvPr id="5124" name="Picture 4" descr="C:\Users\Илюха\Desktop\Скрины\Д17\ScreenShot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5715000" y="3581400"/>
            <a:ext cx="1600200" cy="1219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096000" y="762000"/>
            <a:ext cx="2864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Прострел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257800"/>
            <a:ext cx="2404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С </a:t>
            </a:r>
            <a:r>
              <a:rPr lang="ru-RU" sz="4400" dirty="0" err="1" smtClean="0">
                <a:latin typeface="Comic Sans MS" pitchFamily="66" charset="0"/>
              </a:rPr>
              <a:t>респы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юха\Desktop\Скрины\Д17\ScreenShot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162799" cy="53720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5715000"/>
            <a:ext cx="5737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Погрузчик / трактор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юха\Desktop\Скрины\Д17\ScreenShot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Контейнеры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447800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Желтый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itchFamily="66" charset="0"/>
              </a:rPr>
              <a:t>Синий</a:t>
            </a:r>
            <a:endParaRPr lang="ru-RU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юха\Desktop\Скрины\Д17\ScreenShot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91200" cy="4343400"/>
          </a:xfrm>
          <a:prstGeom prst="rect">
            <a:avLst/>
          </a:prstGeom>
          <a:noFill/>
        </p:spPr>
      </p:pic>
      <p:pic>
        <p:nvPicPr>
          <p:cNvPr id="8195" name="Picture 3" descr="C:\Users\Илюха\Desktop\Скрины\Д17\ScreenShot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598" y="2743200"/>
            <a:ext cx="5486401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029200"/>
            <a:ext cx="1903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Кишка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юха\Desktop\Скрины\Д17\ScreenShot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4514850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 rot="21211779">
            <a:off x="1525130" y="1519449"/>
            <a:ext cx="2895600" cy="241405"/>
          </a:xfrm>
          <a:prstGeom prst="leftRightArrow">
            <a:avLst>
              <a:gd name="adj1" fmla="val 50000"/>
              <a:gd name="adj2" fmla="val 22090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ашивка 13"/>
          <p:cNvSpPr/>
          <p:nvPr/>
        </p:nvSpPr>
        <p:spPr>
          <a:xfrm rot="10800000">
            <a:off x="6248400" y="3581400"/>
            <a:ext cx="304800" cy="533400"/>
          </a:xfrm>
          <a:prstGeom prst="chevr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76200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Трубы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0540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На «единице» / с </a:t>
            </a:r>
            <a:r>
              <a:rPr lang="ru-RU" sz="3600" dirty="0" err="1" smtClean="0">
                <a:latin typeface="Comic Sans MS" pitchFamily="66" charset="0"/>
              </a:rPr>
              <a:t>респы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9221" name="Picture 5" descr="C:\Users\Илюха\Desktop\Скрины\Д17\ScreenShot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003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обозначений ключевых точек на карте «Д17» (режим «подрыв»)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обозначений ключевых точек на карте «Д17» (режим «подрыв»)</dc:title>
  <dc:creator>Илюха</dc:creator>
  <cp:lastModifiedBy>Илюха</cp:lastModifiedBy>
  <cp:revision>9</cp:revision>
  <dcterms:created xsi:type="dcterms:W3CDTF">2014-01-25T10:50:39Z</dcterms:created>
  <dcterms:modified xsi:type="dcterms:W3CDTF">2014-01-25T13:31:57Z</dcterms:modified>
</cp:coreProperties>
</file>