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B9DE5-D6CC-441B-895E-07F98BA83BE5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AF85A-ED46-4E2D-A7B8-41EABCBD07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AF85A-ED46-4E2D-A7B8-41EABCBD07D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057400"/>
            <a:ext cx="7515199" cy="1938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latin typeface="Comic Sans MS" pitchFamily="66" charset="0"/>
              </a:rPr>
              <a:t>Презентация обозначений</a:t>
            </a:r>
          </a:p>
          <a:p>
            <a:pPr algn="ctr"/>
            <a:r>
              <a:rPr lang="ru-RU" sz="4000" dirty="0" smtClean="0">
                <a:latin typeface="Comic Sans MS" pitchFamily="66" charset="0"/>
              </a:rPr>
              <a:t>Ключевых точек на карте</a:t>
            </a:r>
          </a:p>
          <a:p>
            <a:pPr algn="ctr"/>
            <a:r>
              <a:rPr lang="ru-RU" sz="4000" dirty="0" smtClean="0">
                <a:latin typeface="Comic Sans MS" pitchFamily="66" charset="0"/>
              </a:rPr>
              <a:t>«Фабрика» (режим «подрыв»)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Илюха\Desktop\Скрины\Фабрика\ScreenShot0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248400" cy="4686300"/>
          </a:xfrm>
          <a:prstGeom prst="rect">
            <a:avLst/>
          </a:prstGeom>
          <a:noFill/>
        </p:spPr>
      </p:pic>
      <p:pic>
        <p:nvPicPr>
          <p:cNvPr id="9219" name="Picture 3" descr="C:\Users\Илюха\Desktop\Скрины\Фабрика\ScreenShot0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457450"/>
            <a:ext cx="5867400" cy="440054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5334000"/>
            <a:ext cx="18133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Центр</a:t>
            </a:r>
            <a:endParaRPr lang="ru-RU" sz="4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Илюха\Desktop\Скрины\Фабрика\ScreenShot0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197600" cy="4648200"/>
          </a:xfrm>
          <a:prstGeom prst="rect">
            <a:avLst/>
          </a:prstGeom>
          <a:noFill/>
        </p:spPr>
      </p:pic>
      <p:pic>
        <p:nvPicPr>
          <p:cNvPr id="10243" name="Picture 3" descr="C:\Users\Илюха\Desktop\Скрины\Фабрика\ScreenShot0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514600"/>
            <a:ext cx="5791200" cy="4343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010400" y="762000"/>
            <a:ext cx="13628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ЗИЛ</a:t>
            </a:r>
            <a:endParaRPr lang="ru-RU" sz="44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486400"/>
            <a:ext cx="2409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Грузовик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Илюха\Desktop\Скрины\Фабрика\ScreenShot0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096000" cy="4572000"/>
          </a:xfrm>
          <a:prstGeom prst="rect">
            <a:avLst/>
          </a:prstGeom>
          <a:noFill/>
        </p:spPr>
      </p:pic>
      <p:pic>
        <p:nvPicPr>
          <p:cNvPr id="11267" name="Picture 3" descr="C:\Users\Илюха\Desktop\Скрины\Фабрика\ScreenShot0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343150"/>
            <a:ext cx="6019799" cy="451484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553200" y="685800"/>
            <a:ext cx="21900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Вагоны</a:t>
            </a:r>
            <a:endParaRPr lang="ru-RU" sz="44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181600"/>
            <a:ext cx="19239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Поезд</a:t>
            </a:r>
            <a:endParaRPr lang="ru-RU" sz="4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Илюха\Desktop\Скрины\Фабрика\ScreenShot0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99199" cy="4724399"/>
          </a:xfrm>
          <a:prstGeom prst="rect">
            <a:avLst/>
          </a:prstGeom>
          <a:noFill/>
        </p:spPr>
      </p:pic>
      <p:pic>
        <p:nvPicPr>
          <p:cNvPr id="12291" name="Picture 3" descr="C:\Users\Илюха\Desktop\Скрины\Фабрика\ScreenShot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457450"/>
            <a:ext cx="5867400" cy="44005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5486400"/>
            <a:ext cx="2924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Comic Sans MS" pitchFamily="66" charset="0"/>
              </a:rPr>
              <a:t>Второй этаж</a:t>
            </a:r>
            <a:endParaRPr lang="ru-RU" sz="3600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6600" y="990600"/>
            <a:ext cx="3048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67000" y="990600"/>
            <a:ext cx="3810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Илюха\Desktop\Скрины\Фабрика\ScreenShot0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197600" cy="4648200"/>
          </a:xfrm>
          <a:prstGeom prst="rect">
            <a:avLst/>
          </a:prstGeom>
          <a:noFill/>
        </p:spPr>
      </p:pic>
      <p:pic>
        <p:nvPicPr>
          <p:cNvPr id="13315" name="Picture 3" descr="C:\Users\Илюха\Desktop\Скрины\Фабрика\ScreenShot0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571750"/>
            <a:ext cx="5715000" cy="42862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410200"/>
            <a:ext cx="3467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Первый этаж</a:t>
            </a:r>
            <a:endParaRPr lang="ru-RU" sz="4000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0400" y="1371600"/>
            <a:ext cx="3048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67000" y="1371600"/>
            <a:ext cx="3810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Илюха\Desktop\Скрины\Фабрика\ScreenShot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92801" cy="4419600"/>
          </a:xfrm>
          <a:prstGeom prst="rect">
            <a:avLst/>
          </a:prstGeom>
          <a:noFill/>
        </p:spPr>
      </p:pic>
      <p:pic>
        <p:nvPicPr>
          <p:cNvPr id="14339" name="Picture 3" descr="C:\Users\Илюха\Desktop\Скрины\Фабрика\ScreenShot0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343150"/>
            <a:ext cx="6019800" cy="45148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629400" y="762000"/>
            <a:ext cx="1750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Трубы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Илюха\Desktop\Скрины\Фабрика\ScreenShot0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892800" cy="4419600"/>
          </a:xfrm>
          <a:prstGeom prst="rect">
            <a:avLst/>
          </a:prstGeom>
          <a:noFill/>
        </p:spPr>
      </p:pic>
      <p:pic>
        <p:nvPicPr>
          <p:cNvPr id="15363" name="Picture 3" descr="C:\Users\Илюха\Desktop\Скрины\Фабрика\ScreenShot0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9600" y="2362200"/>
            <a:ext cx="5994400" cy="4495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38200" y="5105400"/>
            <a:ext cx="1572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Мост</a:t>
            </a:r>
            <a:endParaRPr lang="ru-RU" sz="4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Илюха\Desktop\Скрины\Фабрика\ScreenShot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89600" cy="4267200"/>
          </a:xfrm>
          <a:prstGeom prst="rect">
            <a:avLst/>
          </a:prstGeom>
          <a:noFill/>
        </p:spPr>
      </p:pic>
      <p:pic>
        <p:nvPicPr>
          <p:cNvPr id="16387" name="Picture 3" descr="C:\Users\Илюха\Desktop\Скрины\Фабрика\ScreenShot0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228850"/>
            <a:ext cx="6172200" cy="46291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553200" y="762000"/>
            <a:ext cx="17652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Завод</a:t>
            </a:r>
            <a:endParaRPr lang="ru-RU" sz="44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257800"/>
            <a:ext cx="1263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Цех</a:t>
            </a:r>
            <a:endParaRPr lang="ru-RU" sz="4400" dirty="0">
              <a:latin typeface="Comic Sans MS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47800" y="152400"/>
            <a:ext cx="3200400" cy="1219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Илюха\Desktop\Скрины\Фабрика\ScreenShot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5867399" cy="4400549"/>
          </a:xfrm>
          <a:prstGeom prst="rect">
            <a:avLst/>
          </a:prstGeom>
          <a:noFill/>
        </p:spPr>
      </p:pic>
      <p:pic>
        <p:nvPicPr>
          <p:cNvPr id="17411" name="Picture 3" descr="C:\Users\Илюха\Desktop\Скрины\Фабрика\ScreenShot0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343150"/>
            <a:ext cx="6019800" cy="45148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19800" y="762000"/>
            <a:ext cx="2988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Ступеньки</a:t>
            </a:r>
            <a:endParaRPr lang="ru-RU" sz="44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181600"/>
            <a:ext cx="2779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Лестница</a:t>
            </a:r>
            <a:endParaRPr lang="ru-RU" sz="4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Илюха\Desktop\Скрины\Фабрика\ScreenShot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994400" cy="4495800"/>
          </a:xfrm>
          <a:prstGeom prst="rect">
            <a:avLst/>
          </a:prstGeom>
          <a:noFill/>
        </p:spPr>
      </p:pic>
      <p:pic>
        <p:nvPicPr>
          <p:cNvPr id="18435" name="Picture 3" descr="C:\Users\Илюха\Desktop\Скрины\Фабрика\ScreenShot0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400300"/>
            <a:ext cx="5943600" cy="44577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705600" y="914400"/>
            <a:ext cx="1800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Канал</a:t>
            </a:r>
            <a:endParaRPr lang="ru-RU" sz="44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334000"/>
            <a:ext cx="1497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Вода</a:t>
            </a:r>
            <a:endParaRPr lang="ru-RU" sz="4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люха\Desktop\Скрины\Фабрика\ScreenShot0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96001" cy="4572000"/>
          </a:xfrm>
          <a:prstGeom prst="rect">
            <a:avLst/>
          </a:prstGeom>
          <a:noFill/>
        </p:spPr>
      </p:pic>
      <p:pic>
        <p:nvPicPr>
          <p:cNvPr id="1027" name="Picture 3" descr="C:\Users\Илюха\Desktop\Скрины\Фабрика\ScreenShot0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1200" y="2438400"/>
            <a:ext cx="5892800" cy="4419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72200" y="762000"/>
            <a:ext cx="2816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Погрузчик</a:t>
            </a:r>
            <a:endParaRPr lang="ru-RU" sz="40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410200"/>
            <a:ext cx="2425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На </a:t>
            </a:r>
            <a:r>
              <a:rPr lang="ru-RU" sz="4000" dirty="0" err="1" smtClean="0">
                <a:latin typeface="Comic Sans MS" pitchFamily="66" charset="0"/>
              </a:rPr>
              <a:t>респе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Илюха\Desktop\Скрины\Фабрика\ScreenShot0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"/>
            <a:ext cx="5867399" cy="4400548"/>
          </a:xfrm>
          <a:prstGeom prst="rect">
            <a:avLst/>
          </a:prstGeom>
          <a:noFill/>
        </p:spPr>
      </p:pic>
      <p:pic>
        <p:nvPicPr>
          <p:cNvPr id="19460" name="Picture 4" descr="C:\Users\Илюха\Desktop\Скрины\Фабрика\ScreenShot0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571750"/>
            <a:ext cx="5715000" cy="42862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00800" y="533400"/>
            <a:ext cx="22349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Подъем</a:t>
            </a:r>
          </a:p>
          <a:p>
            <a:r>
              <a:rPr lang="ru-RU" sz="4000" dirty="0" smtClean="0">
                <a:latin typeface="Comic Sans MS" pitchFamily="66" charset="0"/>
              </a:rPr>
              <a:t>с</a:t>
            </a:r>
            <a:r>
              <a:rPr lang="ru-RU" sz="4000" dirty="0" smtClean="0">
                <a:latin typeface="Comic Sans MS" pitchFamily="66" charset="0"/>
              </a:rPr>
              <a:t> воды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Илюха\Desktop\Скрины\Фабрика\ScreenShot0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15200" cy="5486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9200" y="5791200"/>
            <a:ext cx="6085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Длина за контейнерами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Илюха\Desktop\Скрины\Фабрика\ScreenShot0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89600" cy="4267200"/>
          </a:xfrm>
          <a:prstGeom prst="rect">
            <a:avLst/>
          </a:prstGeom>
          <a:noFill/>
        </p:spPr>
      </p:pic>
      <p:pic>
        <p:nvPicPr>
          <p:cNvPr id="21507" name="Picture 3" descr="C:\Users\Илюха\Desktop\Скрины\Фабрика\ScreenShot0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400300"/>
            <a:ext cx="5943600" cy="44577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257800"/>
            <a:ext cx="3196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Контейнеры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Илюха\Desktop\Скрины\Фабрика\ScreenShot0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994400" cy="4495799"/>
          </a:xfrm>
          <a:prstGeom prst="rect">
            <a:avLst/>
          </a:prstGeom>
          <a:noFill/>
        </p:spPr>
      </p:pic>
      <p:pic>
        <p:nvPicPr>
          <p:cNvPr id="22530" name="Picture 2" descr="C:\Users\Илюха\Desktop\Скрины\Фабрика\ScreenShot0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400300"/>
            <a:ext cx="5943600" cy="44577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4953000"/>
            <a:ext cx="23391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Подъем</a:t>
            </a:r>
          </a:p>
          <a:p>
            <a:r>
              <a:rPr lang="ru-RU" sz="4000" dirty="0" smtClean="0">
                <a:latin typeface="Comic Sans MS" pitchFamily="66" charset="0"/>
              </a:rPr>
              <a:t>с</a:t>
            </a:r>
            <a:r>
              <a:rPr lang="ru-RU" sz="4000" dirty="0" smtClean="0">
                <a:latin typeface="Comic Sans MS" pitchFamily="66" charset="0"/>
              </a:rPr>
              <a:t> воды 2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Илюха\Desktop\Скрины\Фабрика\ScreenShot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7518400" cy="5638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19400" y="5943600"/>
            <a:ext cx="1627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Кубик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Илюха\Desktop\Скрины\Фабрика\ScreenShot0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5994400" cy="4495800"/>
          </a:xfrm>
          <a:prstGeom prst="rect">
            <a:avLst/>
          </a:prstGeom>
          <a:noFill/>
        </p:spPr>
      </p:pic>
      <p:pic>
        <p:nvPicPr>
          <p:cNvPr id="24579" name="Picture 3" descr="C:\Users\Илюха\Desktop\Скрины\Фабрика\ScreenShot0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457450"/>
            <a:ext cx="5867400" cy="44005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248400" y="990600"/>
            <a:ext cx="2661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Цистерны</a:t>
            </a:r>
            <a:endParaRPr lang="ru-RU" sz="4000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10200" y="3733800"/>
            <a:ext cx="23622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28600"/>
            <a:ext cx="76658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latin typeface="Comic Sans MS" pitchFamily="66" charset="0"/>
              </a:rPr>
              <a:t>Спасибо за внимание !</a:t>
            </a:r>
            <a:endParaRPr lang="ru-RU" sz="5400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828800"/>
            <a:ext cx="89017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Comic Sans MS" pitchFamily="66" charset="0"/>
              </a:rPr>
              <a:t>З</a:t>
            </a:r>
            <a:r>
              <a:rPr lang="ru-RU" sz="3600" dirty="0" smtClean="0">
                <a:latin typeface="Comic Sans MS" pitchFamily="66" charset="0"/>
              </a:rPr>
              <a:t>а создание презентации благодарите:</a:t>
            </a:r>
          </a:p>
          <a:p>
            <a:r>
              <a:rPr lang="ru-RU" sz="3600" dirty="0" smtClean="0">
                <a:latin typeface="Comic Sans MS" pitchFamily="66" charset="0"/>
              </a:rPr>
              <a:t>-</a:t>
            </a:r>
            <a:r>
              <a:rPr lang="ru-RU" sz="3600" dirty="0" err="1" smtClean="0">
                <a:latin typeface="Comic Sans MS" pitchFamily="66" charset="0"/>
              </a:rPr>
              <a:t>_-Апач-_</a:t>
            </a:r>
            <a:r>
              <a:rPr lang="ru-RU" sz="3600" dirty="0" smtClean="0">
                <a:latin typeface="Comic Sans MS" pitchFamily="66" charset="0"/>
              </a:rPr>
              <a:t>-</a:t>
            </a:r>
          </a:p>
          <a:p>
            <a:r>
              <a:rPr lang="ru-RU" sz="3600" dirty="0" smtClean="0">
                <a:latin typeface="Comic Sans MS" pitchFamily="66" charset="0"/>
              </a:rPr>
              <a:t>КОНСТАНТИН3344</a:t>
            </a:r>
          </a:p>
          <a:p>
            <a:r>
              <a:rPr lang="ru-RU" sz="3600" dirty="0" smtClean="0">
                <a:latin typeface="Comic Sans MS" pitchFamily="66" charset="0"/>
              </a:rPr>
              <a:t>лешка77</a:t>
            </a:r>
            <a:endParaRPr lang="ru-RU" sz="36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люха\Desktop\Скрины\Фабрика\ScreenShot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994400" cy="4495800"/>
          </a:xfrm>
          <a:prstGeom prst="rect">
            <a:avLst/>
          </a:prstGeom>
          <a:noFill/>
        </p:spPr>
      </p:pic>
      <p:pic>
        <p:nvPicPr>
          <p:cNvPr id="2051" name="Picture 3" descr="C:\Users\Илюха\Desktop\Скрины\Фабрика\ScreenShot0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743200"/>
            <a:ext cx="5486400" cy="4114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5257800"/>
            <a:ext cx="17956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Гараж</a:t>
            </a:r>
            <a:endParaRPr lang="ru-RU" sz="4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люха\Desktop\Скрины\Фабрика\ScreenShot0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892800" cy="4419600"/>
          </a:xfrm>
          <a:prstGeom prst="rect">
            <a:avLst/>
          </a:prstGeom>
          <a:noFill/>
        </p:spPr>
      </p:pic>
      <p:pic>
        <p:nvPicPr>
          <p:cNvPr id="3075" name="Picture 3" descr="C:\Users\Илюха\Desktop\Скрины\Фабрика\ScreenShot0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4400" y="2590800"/>
            <a:ext cx="5689600" cy="4267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00800" y="838200"/>
            <a:ext cx="2143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Трактор</a:t>
            </a:r>
            <a:endParaRPr lang="ru-RU" sz="40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181600"/>
            <a:ext cx="2677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На центре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Илюха\Desktop\Скрины\Фабрика\ScreenShot0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97599" cy="4648199"/>
          </a:xfrm>
          <a:prstGeom prst="rect">
            <a:avLst/>
          </a:prstGeom>
          <a:noFill/>
        </p:spPr>
      </p:pic>
      <p:pic>
        <p:nvPicPr>
          <p:cNvPr id="4099" name="Picture 3" descr="C:\Users\Илюха\Desktop\Скрины\Фабрика\ScreenShot0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8" y="2286000"/>
            <a:ext cx="6096001" cy="4572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38200" y="5334000"/>
            <a:ext cx="9749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ДК</a:t>
            </a:r>
            <a:endParaRPr lang="ru-RU" sz="44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600" y="914400"/>
            <a:ext cx="2650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Comic Sans MS" pitchFamily="66" charset="0"/>
              </a:rPr>
              <a:t>Дом культуры</a:t>
            </a:r>
            <a:endParaRPr lang="ru-RU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люха\Desktop\Скрины\Фабрика\ScreenShot0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400800" cy="4800600"/>
          </a:xfrm>
          <a:prstGeom prst="rect">
            <a:avLst/>
          </a:prstGeom>
          <a:noFill/>
        </p:spPr>
      </p:pic>
      <p:pic>
        <p:nvPicPr>
          <p:cNvPr id="5123" name="Picture 3" descr="C:\Users\Илюха\Desktop\Скрины\Фабрика\ScreenShot0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457450"/>
            <a:ext cx="5867400" cy="44005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" y="5486400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Бензовоз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люха\Desktop\Скрины\Фабрика\ScreenShot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24600" cy="4743450"/>
          </a:xfrm>
          <a:prstGeom prst="rect">
            <a:avLst/>
          </a:prstGeom>
          <a:noFill/>
        </p:spPr>
      </p:pic>
      <p:pic>
        <p:nvPicPr>
          <p:cNvPr id="6147" name="Picture 3" descr="C:\Users\Илюха\Desktop\Скрины\Фабрика\ScreenShot0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4400" y="2590800"/>
            <a:ext cx="5689600" cy="4267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086600" y="990600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Угол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Илюха\Desktop\Скрины\Фабрика\ScreenShot0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"/>
            <a:ext cx="7721600" cy="57911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0" y="5943600"/>
            <a:ext cx="2476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Помойка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люха\Desktop\Скрины\Фабрика\ScreenShot0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7696200" cy="577214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5943600"/>
            <a:ext cx="2901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latin typeface="Comic Sans MS" pitchFamily="66" charset="0"/>
              </a:rPr>
              <a:t>Нубонычка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73</Words>
  <Application>Microsoft Office PowerPoint</Application>
  <PresentationFormat>Экран (4:3)</PresentationFormat>
  <Paragraphs>43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Илюха</dc:creator>
  <cp:lastModifiedBy>Илюха</cp:lastModifiedBy>
  <cp:revision>9</cp:revision>
  <dcterms:created xsi:type="dcterms:W3CDTF">2014-01-25T11:54:15Z</dcterms:created>
  <dcterms:modified xsi:type="dcterms:W3CDTF">2014-01-28T17:19:30Z</dcterms:modified>
</cp:coreProperties>
</file>